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6.xml" ContentType="application/vnd.openxmlformats-officedocument.presentationml.notesSlide+xml"/>
  <Override PartName="/ppt/notesSlides/_rels/notesSlide6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2000" spc="-1" strike="noStrike">
                <a:latin typeface="Arial"/>
              </a:rPr>
              <a:t>Click to edit the notes' format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1400" spc="-1" strike="noStrike">
                <a:latin typeface="Times New Roman"/>
              </a:rPr>
              <a:t>&lt;header&gt;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l-SI" sz="1400" spc="-1" strike="noStrike">
                <a:latin typeface="Times New Roman"/>
              </a:rPr>
              <a:t>&lt;date/time&gt;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l-SI" sz="1400" spc="-1" strike="noStrike">
                <a:latin typeface="Times New Roman"/>
              </a:rPr>
              <a:t>&lt;footer&gt;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0FE645B-AC9F-4816-9C64-5902646F1950}" type="slidenum">
              <a:rPr b="0" lang="sl-SI" sz="1400" spc="-1" strike="noStrike">
                <a:latin typeface="Times New Roman"/>
              </a:rPr>
              <a:t>&lt;number&gt;</a:t>
            </a:fld>
            <a:endParaRPr b="0" lang="sl-S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rmAutofit/>
          </a:bodyPr>
          <a:p>
            <a:endParaRPr b="0" lang="sl-SI" sz="2000" spc="-1" strike="noStrike">
              <a:latin typeface="Arial"/>
            </a:endParaRPr>
          </a:p>
        </p:txBody>
      </p:sp>
      <p:sp>
        <p:nvSpPr>
          <p:cNvPr id="6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5EE72FC-CB37-462B-A745-4422817D45AC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 Light"/>
              </a:rPr>
              <a:t>Uredite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Uredite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383C328-427D-4C34-8F8E-24F48895E490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B7EBA9B-05DC-45E6-9737-3360E786D6A0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ed7d31"/>
          </a:solidFill>
          <a:ln w="1908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Rasa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1523880" y="1845000"/>
            <a:ext cx="4715640" cy="432000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Sllovenishtja ka 6 rasa: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emërore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gjinore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dhanore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kallëzore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6239880" y="1628640"/>
            <a:ext cx="3960000" cy="453600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Nëse ndryshon rasa, fundi i emrit ndryshon.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1981080" y="274680"/>
            <a:ext cx="8229240" cy="1137600"/>
          </a:xfrm>
          <a:prstGeom prst="rect">
            <a:avLst/>
          </a:prstGeom>
          <a:solidFill>
            <a:srgbClr val="ed7d31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5. SKLON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1991520" y="1917000"/>
            <a:ext cx="8229240" cy="4132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5. sklon uporabljamo samo s predlogi.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    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përdorim me …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od teh predlogov so: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PRI.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1"/>
          <p:cNvGraphicFramePr/>
          <p:nvPr/>
        </p:nvGraphicFramePr>
        <p:xfrm>
          <a:off x="1775520" y="1124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160000"/>
                <a:gridCol w="2232000"/>
                <a:gridCol w="3384720"/>
              </a:tblGrid>
              <a:tr h="3463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131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- 5.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– 5.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-5.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em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em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veliki  mesti/stanovanji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velika 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2"/>
          <p:cNvGraphicFramePr/>
          <p:nvPr/>
        </p:nvGraphicFramePr>
        <p:xfrm>
          <a:off x="2063520" y="4437000"/>
          <a:ext cx="3888000" cy="1572840"/>
        </p:xfrm>
        <a:graphic>
          <a:graphicData uri="http://schemas.openxmlformats.org/drawingml/2006/table">
            <a:tbl>
              <a:tblPr/>
              <a:tblGrid>
                <a:gridCol w="565560"/>
                <a:gridCol w="1060200"/>
                <a:gridCol w="989640"/>
                <a:gridCol w="127260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-em -U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-i -I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-em -U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-ih - 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-ih - 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54" name="TextShape 3"/>
          <p:cNvSpPr txBox="1"/>
          <p:nvPr/>
        </p:nvSpPr>
        <p:spPr>
          <a:xfrm>
            <a:off x="1981080" y="274680"/>
            <a:ext cx="8229240" cy="633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5. SKLON – KONČNICE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PREDLOGA V in NA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Predloga V in NA uporabimo ob glagolu, ki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izraža premikanja.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 dhe NA përdorim me një folje që nuk shpreh lëvizjen.</a:t>
            </a:r>
            <a:br/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br/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živiš? - Živim v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Sloveniji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delate? - Delam v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si? - Sem v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mestu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8328240" y="3213000"/>
            <a:ext cx="172800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 PRI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Predlog PRI uporabljamo za izražanje bližine.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500" spc="-1" strike="noStrike">
                <a:solidFill>
                  <a:srgbClr val="000000"/>
                </a:solidFill>
                <a:latin typeface="Calibri"/>
              </a:rPr>
              <a:t>Përdorim për të shprehur afërsinë.</a:t>
            </a:r>
            <a:endParaRPr b="0" lang="sl-SI" sz="3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Pri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trgovini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greste levo.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Dobimo se pri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Živim pri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mami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br/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8184240" y="2853000"/>
            <a:ext cx="172800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1847520" y="1484640"/>
            <a:ext cx="799236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Poglejmo primera: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Grem na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Sem na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 prvem stavku se vprašamo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, zato uporabimo 4. sklon.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Glagol ITI 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grem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izraža premikanje (shpreh lëvizjen)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, zato ob predlogih V in NA uporabimo 4. sklon.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 drugem stavku se vprašamo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, zato uporabimo 5. sklon.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Glagol BITI 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sem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ne izraža premikanja (nuk shpreh lëvizjen)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, zato ob predlogih V in NA uporabimo 5. sklon.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3398400" y="349200"/>
            <a:ext cx="5040360" cy="79164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000" spc="-1" strike="noStrike">
                <a:solidFill>
                  <a:srgbClr val="ed7d31"/>
                </a:solidFill>
                <a:latin typeface="Calibri Light"/>
              </a:rPr>
              <a:t>KAM?   in   KJE?</a:t>
            </a:r>
            <a:endParaRPr b="0" lang="sl-SI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1703520" y="476640"/>
            <a:ext cx="878472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Še nekaj primerov: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živiš? – Živim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obisk.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obisk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6455880" y="1268640"/>
            <a:ext cx="1728000" cy="86364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1775520" y="1268640"/>
            <a:ext cx="1728000" cy="86364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Application>LibreOffice/6.2.2.2$Windows_X86_64 LibreOffice_project/2b840030fec2aae0fd2658d8d4f9548af4e3518d</Application>
  <Words>496</Words>
  <Paragraphs>112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2017-10-23T04:33:37Z</dcterms:created>
  <dc:creator>PIRaya</dc:creator>
  <dc:description/>
  <dc:language>sl-SI</dc:language>
  <cp:lastModifiedBy>PIRaya</cp:lastModifiedBy>
  <dcterms:modified xsi:type="dcterms:W3CDTF">2017-10-23T06:03:28Z</dcterms:modified>
  <cp:revision>2</cp:revision>
  <dc:subject/>
  <dc:title>PowerPointova predstavitev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Širokozaslonsko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