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BAEB39A-D3D3-446B-B645-920AEB57DE5B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311194B-BE1E-4A2E-A68B-4BA09206B64F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D6B669E-A781-4A4B-8599-0B442F269624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CFD8F6B-878C-404A-BEE9-3AA40780A2E8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2FF6472-B527-4F9D-A936-48483BE13A88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BDB81EE-61A0-40BD-AB45-90F2E4A78A35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dt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A8E5ED1-0160-4DA7-9C95-6C45EDF240F2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9AFF9D1-D8A1-4531-B4FE-4DFD8E680548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r" rtl="1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 algn="r" rtl="1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 algn="r" rtl="1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 algn="r" rtl="1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من الآداب أن نحيّ عندما نلتقي.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طريقة التتحية تعتمد على متى و على من نسلم.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 اللقاء و التوديع نستخدم عبارات رسمية او غير رسمية.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1981080" y="152280"/>
            <a:ext cx="8229240" cy="1142640"/>
          </a:xfrm>
          <a:prstGeom prst="rect">
            <a:avLst/>
          </a:prstGeom>
          <a:gradFill rotWithShape="0">
            <a:gsLst>
              <a:gs pos="0">
                <a:srgbClr val="779637"/>
              </a:gs>
              <a:gs pos="80000">
                <a:srgbClr val="9bc348"/>
              </a:gs>
              <a:gs pos="100000">
                <a:srgbClr val="9cc745"/>
              </a:gs>
            </a:gsLst>
            <a:lin ang="16200000"/>
          </a:gradFill>
          <a:ln w="9360">
            <a:solidFill>
              <a:srgbClr val="98b855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التحية</a:t>
            </a:r>
            <a:endParaRPr b="0" lang="sl-SI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609480" y="1325880"/>
            <a:ext cx="10972440" cy="5367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العبارات الرسمية (مثلا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dober dan, nasvidenje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تستخدم في المواقف التالية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عندما لا نعرف الشخص الذي نخاطبه.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عندما يكون الشخص الذي نخاطبه أكبر مننا سنا.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عندما يكون الشخص الذي نخاطبه في منصب أعلى منا في مكان العمل.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التحية المناسبة عند اللقاء يعتمد على الوقت من اليوم: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Dobro jutro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تستخدم حتى ساعة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9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صباحا.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Dober dan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تستخدم من ساعة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9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صباحا إلى المغرب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في المساء نستخدم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Dober večer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عبارات التوديع تستخدم على مدار اليوم و ليست مرتبطة بوقت معين في يوم مثل: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lep dan, lep večer, lahko noč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1981080" y="180000"/>
            <a:ext cx="8229240" cy="1002600"/>
          </a:xfrm>
          <a:prstGeom prst="rect">
            <a:avLst/>
          </a:prstGeom>
          <a:solidFill>
            <a:srgbClr val="9bbb59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العبارات الرسمية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العبارات الغير الرسمية (مثل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ž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ivjo, adijo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تستخدم في المواقف التالية: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عندما نعرف الشخص الذي نخاطبه بشكل جيد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عندما يكون الشخص الذي نخاطبه أصغر منا سنا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عندما يكون الشخص الذي نخاطبه في وضع متكافئ في مكان العمل.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عبارات غير رسمية تستخدم على مدار اليوم و ليست مرتبطة بوقت معين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من اليوم.   مثل: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lep dan, lep večer, lahko noč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1981080" y="131760"/>
            <a:ext cx="8229240" cy="892080"/>
          </a:xfrm>
          <a:prstGeom prst="rect">
            <a:avLst/>
          </a:prstGeom>
          <a:solidFill>
            <a:srgbClr val="9bbb59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العبارات غير الرسمية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304920" y="676800"/>
            <a:ext cx="11539440" cy="484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يمكن التحية أيضا بالعناوين:</a:t>
            </a:r>
            <a:endParaRPr b="0" lang="sl-SI" sz="4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4200" spc="-1" strike="noStrike">
              <a:latin typeface="Arial"/>
            </a:endParaRPr>
          </a:p>
          <a:p>
            <a:pPr marL="571680" indent="-5713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الإسم 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Živjo, Peter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!).</a:t>
            </a:r>
            <a:endParaRPr b="0" lang="sl-SI" sz="3600" spc="-1" strike="noStrike">
              <a:latin typeface="Arial"/>
            </a:endParaRPr>
          </a:p>
          <a:p>
            <a:pPr marL="571680" indent="-5713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بعبارات مهذبة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Dober dan, gospa! Dober večer, gospod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!) </a:t>
            </a:r>
            <a:endParaRPr b="0" lang="sl-SI" sz="3600" spc="-1" strike="noStrike">
              <a:latin typeface="Arial"/>
            </a:endParaRPr>
          </a:p>
          <a:p>
            <a:pPr marL="571680" indent="-5713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بالألقاب 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Dobro jutro, gospa učiteljica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.)</a:t>
            </a: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4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4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1871640" y="387720"/>
            <a:ext cx="8229240" cy="705600"/>
          </a:xfrm>
          <a:prstGeom prst="rect">
            <a:avLst/>
          </a:prstGeom>
          <a:solidFill>
            <a:srgbClr val="9bbb59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 fontScale="97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عفوا- آسف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0" y="1280160"/>
            <a:ext cx="10972440" cy="329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نعتذر عندما:</a:t>
            </a:r>
            <a:endParaRPr b="0" lang="sl-SI" sz="4200" spc="-1" strike="noStrike">
              <a:latin typeface="Arial"/>
            </a:endParaRPr>
          </a:p>
          <a:p>
            <a:pPr marL="571680" indent="-5713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إذا تصرفنا كان غير لائق عن عمدٍ أو عن غير قصد.</a:t>
            </a:r>
            <a:endParaRPr b="0" lang="sl-SI" sz="4200" spc="-1" strike="noStrike">
              <a:latin typeface="Arial"/>
            </a:endParaRPr>
          </a:p>
          <a:p>
            <a:pPr marL="571680" indent="-5713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إذا قاطعنا شخص أو شيىء (مثلاً عند رنين الهاتف).</a:t>
            </a:r>
            <a:endParaRPr b="0" lang="sl-SI" sz="4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علينا الإنتباه على الصيغة الرسمية ( </a:t>
            </a: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Oprostite</a:t>
            </a: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) و الصيغة الغير رسمية ( </a:t>
            </a: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Oprosti</a:t>
            </a: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2145960" y="260640"/>
            <a:ext cx="8229240" cy="849600"/>
          </a:xfrm>
          <a:prstGeom prst="rect">
            <a:avLst/>
          </a:prstGeom>
          <a:solidFill>
            <a:srgbClr val="9bbb59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المعايدة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237600" y="1627560"/>
            <a:ext cx="11649240" cy="411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من المعتاد في سلوفينيا المعايدة في الأعياد الرسمية و في أعياد الميلاد و المناسبات السنوية و الأعراس.</a:t>
            </a:r>
            <a:endParaRPr b="0" lang="sl-SI" sz="44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المعايدة تكون خطية أو شفهية.</a:t>
            </a:r>
            <a:endParaRPr b="0" lang="sl-SI" sz="44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يجب الإنتباه عند إرسال بطاقة المعايدة و ذلك أن نرسلها قبل وقوع المناسبة.</a:t>
            </a:r>
            <a:endParaRPr b="0" lang="sl-SI" sz="44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أسماء المناسبات تكتب بحروف صغيرة. 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Application>LibreOffice/6.2.2.2$Windows_X86_64 LibreOffice_project/2b840030fec2aae0fd2658d8d4f9548af4e3518d</Application>
  <Words>336</Words>
  <Paragraphs>38</Paragraphs>
  <Company>Hewlett-Packard Company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2017-11-05T22:17:38Z</dcterms:created>
  <dc:creator>natasa hanuna</dc:creator>
  <dc:description/>
  <dc:language>sl-SI</dc:language>
  <cp:lastModifiedBy>Janja Ban</cp:lastModifiedBy>
  <dcterms:modified xsi:type="dcterms:W3CDTF">2017-11-07T20:15:18Z</dcterms:modified>
  <cp:revision>14</cp:revision>
  <dc:subject/>
  <dc:title>PowerPointova predstavitev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 Company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Po meri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