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BE5B11F-34BF-437A-9134-2E0AB9B66CEE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AF9204F-692A-47CF-99EC-35A6C3A63E25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7030a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POZDRAVI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Përshëndetje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457200" y="1600200"/>
            <a:ext cx="86864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Vljudno je, da ob srečanju pozdravimo.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Kur takojmë dikë është e sjellshme të përshëndesim.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Izbira pozdrava je odvisna od tega,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 KDAJ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pozdravimo.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Si do ta përshëndesim varet nga  KUR dhe KUSH ne përshëndesim.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 srečanju ali poslavljanju pozdravimo s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formalnimi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neformalnimi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pozdravi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Kur takohemi përshëndesim formale apo joformale.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57200" y="274680"/>
            <a:ext cx="8290800" cy="777600"/>
          </a:xfrm>
          <a:prstGeom prst="rect">
            <a:avLst/>
          </a:prstGeom>
          <a:solidFill>
            <a:srgbClr val="ead5ff"/>
          </a:solidFill>
          <a:ln w="25560">
            <a:solidFill>
              <a:srgbClr val="cc99ff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7030a0"/>
                </a:solidFill>
                <a:latin typeface="Calibri"/>
              </a:rPr>
              <a:t>FORMALNI POZDRAVI</a:t>
            </a:r>
            <a:br/>
            <a:r>
              <a:rPr b="1" lang="sl-SI" sz="4000" spc="-1" strike="noStrike">
                <a:solidFill>
                  <a:srgbClr val="7030a0"/>
                </a:solidFill>
                <a:latin typeface="Calibri"/>
              </a:rPr>
              <a:t>Përshëndetje formale ose zyrtare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251640" y="1268640"/>
            <a:ext cx="871272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1000"/>
          </a:bodyPr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S formalnimi pozdravi (na primer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dober dan, nasvidenje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) pozdravimo v situaciji: </a:t>
            </a: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Përshëndetje formale përdorim në situata: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če osebe ne poznamo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nëse nuk e njohim personin,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če so osebe starejše, </a:t>
            </a: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nëse janë më të vjetër,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če so osebe na delovnem mestu na višjem položaju. </a:t>
            </a: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nëse personat në vendin e punës janë në pozitë më të lartë.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Ustrezen pozdrav ob srečanju izberemo glede na del dneva.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</a:pPr>
            <a:r>
              <a:rPr b="0" lang="sl-SI" sz="5000" spc="-1" strike="noStrike">
                <a:solidFill>
                  <a:srgbClr val="000000"/>
                </a:solidFill>
                <a:latin typeface="Calibri"/>
              </a:rPr>
              <a:t>Një përshëndetje e përshtatshme zgjedhim sipas pjesës së ditës. </a:t>
            </a:r>
            <a:endParaRPr b="0" lang="sl-SI" sz="5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20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Dobro jutro 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pozdravimo do 9.00. </a:t>
            </a: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Mirëmëngjes përshëndesim deri në orën 9.00.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3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Dober dan 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pozdravimo od 9.00 do teme (na primer: pozimi do 18.00, poleti pa do 20.00). </a:t>
            </a:r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Mirëdita përshëndesim nga ora 9 deri në errësira (për shembull: në dimër deri në orën 18, në verë deri në orën 20).</a:t>
            </a:r>
            <a:endParaRPr b="0" lang="sl-SI" sz="4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Dober večer 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pozdravimo, od teme dalje (na primer: pozimi od 18.00, poleti pa od 20.00). </a:t>
            </a:r>
            <a:r>
              <a:rPr b="0" lang="sl-SI" sz="5000" spc="-1" strike="noStrike">
                <a:solidFill>
                  <a:srgbClr val="000000"/>
                </a:solidFill>
                <a:latin typeface="Calibri"/>
              </a:rPr>
              <a:t>Mirëmbrëma nga errësira e tutje (për shembull: dimër nga ora 18:00, dhe në verë nga ora 20:00).</a:t>
            </a:r>
            <a:endParaRPr b="0" lang="sl-SI" sz="5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81"/>
              </a:spcBef>
            </a:pPr>
            <a:endParaRPr b="0" lang="sl-SI" sz="5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Na del dneva so vezani tudi nekateri pozdravi ob slovesu, na primer </a:t>
            </a:r>
            <a:r>
              <a:rPr b="0" i="1" lang="sl-SI" sz="30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0" lang="sl-SI" sz="5000" spc="-1" strike="noStrike">
                <a:solidFill>
                  <a:srgbClr val="000000"/>
                </a:solidFill>
                <a:latin typeface="Calibri"/>
              </a:rPr>
              <a:t>Në pjesën e ditës,  janë lidhur disa përshëndetje, lidhur me lamtumirë, për shembull, një ditë të bukur, një mbrëmje të bukur, natën e mirë.</a:t>
            </a:r>
            <a:endParaRPr b="0" lang="sl-SI" sz="5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274680"/>
            <a:ext cx="8239680" cy="777600"/>
          </a:xfrm>
          <a:prstGeom prst="rect">
            <a:avLst/>
          </a:prstGeom>
          <a:solidFill>
            <a:srgbClr val="ead5ff"/>
          </a:solidFill>
          <a:ln w="25560">
            <a:solidFill>
              <a:srgbClr val="cc99ff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7030a0"/>
                </a:solidFill>
                <a:latin typeface="Calibri"/>
              </a:rPr>
              <a:t>NEFORMALNI POZDRAVI</a:t>
            </a:r>
            <a:br/>
            <a:r>
              <a:rPr b="1" lang="sl-SI" sz="4000" spc="-1" strike="noStrike">
                <a:solidFill>
                  <a:srgbClr val="7030a0"/>
                </a:solidFill>
                <a:latin typeface="Calibri"/>
              </a:rPr>
              <a:t>Përshëndetjet joformale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423000" y="126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neformalnimi pozdravi (na primer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živjo, adijo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 pozdravimo v situaciji: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Me përshëndetje joformale (për shembull živjo, adijo) përshëndesim në situatën: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osebe dobro poznamo,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nëse e njohim mirë këtë person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so osebe mlajše (na primer otroci),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nëse janë më të rinj (për shembull fëmijët),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so osebe na delovnem mestu na enakovrednem položaju.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nëse personat në vendin e punës janë në pozitë të njëjtë</a:t>
            </a:r>
            <a:br/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 del dneva so vezani tudi nekateri pozdravi ob slovesu, na primer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lep dan, lep večer, lahko noč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Disa përshëndetje lamtumirë janë lidhur në pjesën e ditës për shembull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lep dan, lep večer, lahko noč.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764640"/>
            <a:ext cx="8229240" cy="5361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Pozdravimo lahko tudi z naslavljanjem.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Gjithashtu mund t'ju përshëndesim.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Naslavljamo lahko: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 imenom,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me emrin (Živjo, Peter!)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 vljudnostnimi frazami,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me frazat e mirësjelljes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(Dober dan, gospa! Dober večer, gospod!)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(Mirëdita, zonjë! Mirëdita, zotëri!)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 nazivi,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me tituj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(Dobro jutro, gospa učiteljica!)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(Mirëmëngjes, zonja mësues!)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065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 fontScale="35000"/>
          </a:bodyPr>
          <a:p>
            <a:pPr algn="ctr">
              <a:lnSpc>
                <a:spcPct val="100000"/>
              </a:lnSpc>
            </a:pPr>
            <a:br/>
            <a:r>
              <a:rPr b="1" lang="sl-SI" sz="1300" spc="-1" strike="noStrike">
                <a:solidFill>
                  <a:srgbClr val="604a7b"/>
                </a:solidFill>
                <a:latin typeface="Calibri"/>
              </a:rPr>
              <a:t>OPROSTI(TE)</a:t>
            </a:r>
            <a:br/>
            <a:r>
              <a:rPr b="1" lang="sl-SI" sz="4900" spc="-1" strike="noStrike">
                <a:solidFill>
                  <a:srgbClr val="604a7b"/>
                </a:solidFill>
                <a:latin typeface="Calibri"/>
              </a:rPr>
              <a:t>Kërkoj falje</a:t>
            </a:r>
            <a:br/>
            <a:endParaRPr b="0" lang="sl-SI" sz="4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6000"/>
          </a:bodyPr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Opravičimo se: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Kërkojmë falje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neprimerno (namerno ali nenamerno) ravnamo,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nëse veprojmë në mënyrë të pahijshme (me qëllim ose pa dashje)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nekaj ali nekoga zmotimo (npr. če nam zazvoni telefon).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nëse pengojmë diçka ose dikush (për shembull, nëse telefoni ynë po bërtet).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Paziti moramo na vikanje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Oprostite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.) oziroma tikanje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Oprosti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.).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Duhet t'i kushtojmë vëmendje formave për të treguar respekt (Oprostite) ose për  miqt (oprosti).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604a7b"/>
                </a:solidFill>
                <a:latin typeface="Calibri"/>
              </a:rPr>
              <a:t>VSE NAJBOLJŠE</a:t>
            </a:r>
            <a:br/>
            <a:r>
              <a:rPr b="1" lang="sl-SI" sz="3600" spc="-1" strike="noStrike">
                <a:solidFill>
                  <a:srgbClr val="604a7b"/>
                </a:solidFill>
                <a:latin typeface="Calibri"/>
              </a:rPr>
              <a:t>Gjithë të mirat - urime 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8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V Sloveniji je navada, da ob praznikih, rojstnih dnevih, obletnicah in porokah voščimo.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921"/>
              </a:spcBef>
            </a:pPr>
            <a:r>
              <a:rPr b="0" lang="sl-SI" sz="4600" spc="-1" strike="noStrike">
                <a:solidFill>
                  <a:srgbClr val="000000"/>
                </a:solidFill>
                <a:latin typeface="Calibri"/>
              </a:rPr>
              <a:t>Në Slloveni, është  zakon që për festave ditëlindje, përvjetorë dhe dasma  bëjmë urime.</a:t>
            </a:r>
            <a:endParaRPr b="0" lang="sl-SI" sz="4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Voščimo govorno ali pisno. 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59"/>
              </a:spcBef>
            </a:pPr>
            <a:r>
              <a:rPr b="0" lang="sl-SI" sz="5800" spc="-1" strike="noStrike">
                <a:solidFill>
                  <a:srgbClr val="000000"/>
                </a:solidFill>
                <a:latin typeface="Calibri"/>
              </a:rPr>
              <a:t>Urime bëjmë folur ose shkruar.</a:t>
            </a:r>
            <a:endParaRPr b="0" lang="sl-SI" sz="5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5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Če voščilnico pošljemo, moramo paziti, da jo pošljemo pravočasno (pred praznovanjem). 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59"/>
              </a:spcBef>
            </a:pPr>
            <a:r>
              <a:rPr b="0" lang="sl-SI" sz="5800" spc="-1" strike="noStrike">
                <a:solidFill>
                  <a:srgbClr val="000000"/>
                </a:solidFill>
                <a:latin typeface="Calibri"/>
              </a:rPr>
              <a:t>Nëse dërgojmë kartolinën për urime , duhet të kujdesemi ta dërgojmë në kohën e duhur (para festës).</a:t>
            </a:r>
            <a:endParaRPr b="0" lang="sl-SI" sz="5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5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Imena praznikov pišemo z malo začetnico.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179"/>
              </a:spcBef>
            </a:pPr>
            <a:r>
              <a:rPr b="0" lang="sl-SI" sz="5900" spc="-1" strike="noStrike">
                <a:solidFill>
                  <a:srgbClr val="000000"/>
                </a:solidFill>
                <a:latin typeface="Calibri"/>
              </a:rPr>
              <a:t>Ne shkruajmë emrat e festave me inicialet e vogla.</a:t>
            </a:r>
            <a:endParaRPr b="0" lang="sl-SI" sz="5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br/>
            <a:endParaRPr b="0" lang="sl-SI" sz="5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solidFill>
              <a:srgbClr val="7d5fa0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604a7b"/>
                </a:solidFill>
                <a:latin typeface="Calibri"/>
              </a:rPr>
              <a:t>KO NEKOGA SPOZNAMO</a:t>
            </a:r>
            <a:br/>
            <a:r>
              <a:rPr b="1" lang="sl-SI" sz="4000" spc="-1" strike="noStrike">
                <a:solidFill>
                  <a:srgbClr val="604a7b"/>
                </a:solidFill>
                <a:latin typeface="Calibri"/>
              </a:rPr>
              <a:t>Kur e njohim dikush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457200" y="1412640"/>
            <a:ext cx="8229240" cy="485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 predstavljanju najprej povemo ime, nato priimek. Predstavimo se razločno in dovolj glasno.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Kur prezantojmë, fillimisht themi emrin, pastaj mbiemrin. Prezantojmë veten qartë dhe me zë të lartë.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Ko nekoga spoznamo in se drug drugemu predstavimo, se lahko, </a:t>
            </a:r>
            <a:r>
              <a:rPr b="0" lang="sl-SI" sz="1400" spc="-1" strike="noStrike" u="sng">
                <a:solidFill>
                  <a:srgbClr val="000000"/>
                </a:solidFill>
                <a:uFillTx/>
                <a:latin typeface="Calibri"/>
              </a:rPr>
              <a:t>če je sogovornik za to pripravljen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, rokujemo.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Kur njohim dikë dhe prezantohemi me njëri-tjetrin, </a:t>
            </a:r>
            <a:r>
              <a:rPr b="0" lang="sl-SI" sz="3600" spc="-1" strike="noStrike" u="sng">
                <a:solidFill>
                  <a:srgbClr val="000000"/>
                </a:solidFill>
                <a:uFillTx/>
                <a:latin typeface="Calibri"/>
              </a:rPr>
              <a:t>nëse bashkëbiseduesi është gati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shtrëngojmë duart.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Med prijatelji in znanci ob vsakodnevnih srečanjih rokovanje ni običajno.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00"/>
              </a:spcBef>
            </a:pPr>
            <a:r>
              <a:rPr b="0" lang="sl-SI" sz="3500" spc="-1" strike="noStrike">
                <a:solidFill>
                  <a:srgbClr val="000000"/>
                </a:solidFill>
                <a:latin typeface="Calibri"/>
              </a:rPr>
              <a:t>Mes miqtë dhe të njohurit në takimet e përditshme për të shtrënguar duart nuk është i zakonshëm.</a:t>
            </a: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Application>LibreOffice/6.2.2.2$Windows_X86_64 LibreOffice_project/2b840030fec2aae0fd2658d8d4f9548af4e3518d</Application>
  <Words>674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2017-10-04T13:49:57Z</dcterms:created>
  <dc:creator>Janja Ban</dc:creator>
  <dc:description/>
  <dc:language>sl-SI</dc:language>
  <cp:lastModifiedBy>PIRaya</cp:lastModifiedBy>
  <dcterms:modified xsi:type="dcterms:W3CDTF">2017-10-23T06:18:36Z</dcterms:modified>
  <cp:revision>30</cp:revision>
  <dc:subject/>
  <dc:title>Diapozitiv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