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570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644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339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954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365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838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737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412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729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849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095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000AF-6BC3-49A7-9227-5FC272697022}" type="datetimeFigureOut">
              <a:rPr lang="sl-SI" smtClean="0"/>
              <a:t>23.10.2017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2B3E2-2767-433C-A563-ED4C9FF677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341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solidFill>
            <a:srgbClr val="7030A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l-SI" sz="1300" b="1" dirty="0">
                <a:solidFill>
                  <a:schemeClr val="bg1"/>
                </a:solidFill>
              </a:rPr>
              <a:t>KO NEKOGA SPOZNAMO</a:t>
            </a:r>
            <a:r>
              <a:rPr lang="sl-SI" b="1" dirty="0">
                <a:solidFill>
                  <a:schemeClr val="bg1"/>
                </a:solidFill>
              </a:rPr>
              <a:t/>
            </a:r>
            <a:br>
              <a:rPr lang="sl-SI" b="1" dirty="0">
                <a:solidFill>
                  <a:schemeClr val="bg1"/>
                </a:solidFill>
              </a:rPr>
            </a:br>
            <a:r>
              <a:rPr lang="sl-SI" sz="4000" b="1" dirty="0">
                <a:solidFill>
                  <a:schemeClr val="bg1"/>
                </a:solidFill>
              </a:rPr>
              <a:t>Kur e </a:t>
            </a:r>
            <a:r>
              <a:rPr lang="sl-SI" sz="4000" b="1" dirty="0" err="1">
                <a:solidFill>
                  <a:schemeClr val="bg1"/>
                </a:solidFill>
              </a:rPr>
              <a:t>njohim</a:t>
            </a:r>
            <a:r>
              <a:rPr lang="sl-SI" sz="4000" b="1" dirty="0">
                <a:solidFill>
                  <a:schemeClr val="bg1"/>
                </a:solidFill>
              </a:rPr>
              <a:t> </a:t>
            </a:r>
            <a:r>
              <a:rPr lang="sl-SI" sz="4000" b="1" dirty="0" err="1">
                <a:solidFill>
                  <a:schemeClr val="bg1"/>
                </a:solidFill>
              </a:rPr>
              <a:t>dikush</a:t>
            </a:r>
            <a:endParaRPr lang="sl-SI" sz="4000" b="1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81200" y="1412777"/>
            <a:ext cx="8229600" cy="48574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l-SI" sz="1300" dirty="0"/>
              <a:t>Pri predstavljanju najprej povemo ime, nato priimek. Predstavimo se razločno in dovolj glasno. </a:t>
            </a:r>
          </a:p>
          <a:p>
            <a:pPr>
              <a:buNone/>
            </a:pPr>
            <a:r>
              <a:rPr lang="sl-SI" sz="3600" dirty="0"/>
              <a:t>Kur </a:t>
            </a:r>
            <a:r>
              <a:rPr lang="sl-SI" sz="3600" dirty="0" err="1"/>
              <a:t>prezantojmë</a:t>
            </a:r>
            <a:r>
              <a:rPr lang="sl-SI" sz="3600" dirty="0"/>
              <a:t>, </a:t>
            </a:r>
            <a:r>
              <a:rPr lang="sl-SI" sz="3600" dirty="0" err="1"/>
              <a:t>fillimisht</a:t>
            </a:r>
            <a:r>
              <a:rPr lang="sl-SI" sz="3600" dirty="0"/>
              <a:t> </a:t>
            </a:r>
            <a:r>
              <a:rPr lang="sl-SI" sz="3600" dirty="0" err="1"/>
              <a:t>themi</a:t>
            </a:r>
            <a:r>
              <a:rPr lang="sl-SI" sz="3600" dirty="0"/>
              <a:t> </a:t>
            </a:r>
            <a:r>
              <a:rPr lang="sl-SI" sz="3600" dirty="0" err="1"/>
              <a:t>emrin</a:t>
            </a:r>
            <a:r>
              <a:rPr lang="sl-SI" sz="3600" dirty="0"/>
              <a:t>, </a:t>
            </a:r>
            <a:r>
              <a:rPr lang="sl-SI" sz="3600" dirty="0" err="1"/>
              <a:t>pastaj</a:t>
            </a:r>
            <a:r>
              <a:rPr lang="sl-SI" sz="3600" dirty="0"/>
              <a:t> </a:t>
            </a:r>
            <a:r>
              <a:rPr lang="sl-SI" sz="3600" dirty="0" err="1"/>
              <a:t>mbiemrin</a:t>
            </a:r>
            <a:r>
              <a:rPr lang="sl-SI" sz="3600" dirty="0"/>
              <a:t>. </a:t>
            </a:r>
            <a:r>
              <a:rPr lang="sl-SI" sz="3600" dirty="0" err="1"/>
              <a:t>Prezantojmë</a:t>
            </a:r>
            <a:r>
              <a:rPr lang="sl-SI" sz="3600" dirty="0"/>
              <a:t> </a:t>
            </a:r>
            <a:r>
              <a:rPr lang="sl-SI" sz="3600" dirty="0" err="1"/>
              <a:t>veten</a:t>
            </a:r>
            <a:r>
              <a:rPr lang="sl-SI" sz="3600" dirty="0"/>
              <a:t> </a:t>
            </a:r>
            <a:r>
              <a:rPr lang="sl-SI" sz="3600" dirty="0" err="1"/>
              <a:t>qartë</a:t>
            </a:r>
            <a:r>
              <a:rPr lang="sl-SI" sz="3600" dirty="0"/>
              <a:t> </a:t>
            </a:r>
            <a:r>
              <a:rPr lang="sl-SI" sz="3600" dirty="0" err="1"/>
              <a:t>dhe</a:t>
            </a:r>
            <a:r>
              <a:rPr lang="sl-SI" sz="3600" dirty="0"/>
              <a:t> me </a:t>
            </a:r>
            <a:r>
              <a:rPr lang="sl-SI" sz="3600" dirty="0" err="1"/>
              <a:t>zë</a:t>
            </a:r>
            <a:r>
              <a:rPr lang="sl-SI" sz="3600" dirty="0"/>
              <a:t> </a:t>
            </a:r>
            <a:r>
              <a:rPr lang="sl-SI" sz="3600" dirty="0" err="1"/>
              <a:t>të</a:t>
            </a:r>
            <a:r>
              <a:rPr lang="sl-SI" sz="3600" dirty="0"/>
              <a:t> </a:t>
            </a:r>
            <a:r>
              <a:rPr lang="sl-SI" sz="3600" dirty="0" err="1"/>
              <a:t>lartë</a:t>
            </a:r>
            <a:r>
              <a:rPr lang="sl-SI" sz="3600" dirty="0"/>
              <a:t>.</a:t>
            </a:r>
          </a:p>
          <a:p>
            <a:pPr>
              <a:buNone/>
            </a:pPr>
            <a:endParaRPr lang="sl-SI" sz="1600" dirty="0"/>
          </a:p>
          <a:p>
            <a:pPr>
              <a:buNone/>
            </a:pPr>
            <a:r>
              <a:rPr lang="sl-SI" sz="1400" dirty="0"/>
              <a:t>Ko nekoga spoznamo in se drug drugemu predstavimo, se lahko, </a:t>
            </a:r>
            <a:r>
              <a:rPr lang="sl-SI" sz="1400" u="sng" dirty="0"/>
              <a:t>če je sogovornik za to pripravljen</a:t>
            </a:r>
            <a:r>
              <a:rPr lang="sl-SI" sz="1400" dirty="0"/>
              <a:t>, rokujemo.</a:t>
            </a:r>
          </a:p>
          <a:p>
            <a:pPr>
              <a:buNone/>
            </a:pPr>
            <a:r>
              <a:rPr lang="sl-SI" sz="3600" dirty="0"/>
              <a:t>Kur </a:t>
            </a:r>
            <a:r>
              <a:rPr lang="sl-SI" sz="3600" dirty="0" err="1"/>
              <a:t>njohim</a:t>
            </a:r>
            <a:r>
              <a:rPr lang="sl-SI" sz="3600" dirty="0"/>
              <a:t> </a:t>
            </a:r>
            <a:r>
              <a:rPr lang="sl-SI" sz="3600" dirty="0" err="1"/>
              <a:t>dikë</a:t>
            </a:r>
            <a:r>
              <a:rPr lang="sl-SI" sz="3600" dirty="0"/>
              <a:t> </a:t>
            </a:r>
            <a:r>
              <a:rPr lang="sl-SI" sz="3600" dirty="0" err="1"/>
              <a:t>dhe</a:t>
            </a:r>
            <a:r>
              <a:rPr lang="sl-SI" sz="3600" dirty="0"/>
              <a:t> </a:t>
            </a:r>
            <a:r>
              <a:rPr lang="sl-SI" sz="3600" dirty="0" err="1"/>
              <a:t>prezantohemi</a:t>
            </a:r>
            <a:r>
              <a:rPr lang="sl-SI" sz="3600" dirty="0"/>
              <a:t> me </a:t>
            </a:r>
            <a:r>
              <a:rPr lang="sl-SI" sz="3600" dirty="0" err="1"/>
              <a:t>njëri-tjetrin</a:t>
            </a:r>
            <a:r>
              <a:rPr lang="sl-SI" sz="3600" dirty="0"/>
              <a:t>, </a:t>
            </a:r>
            <a:r>
              <a:rPr lang="sl-SI" sz="3600" u="sng" dirty="0" err="1"/>
              <a:t>nëse</a:t>
            </a:r>
            <a:r>
              <a:rPr lang="sl-SI" sz="3600" u="sng" dirty="0"/>
              <a:t> </a:t>
            </a:r>
            <a:r>
              <a:rPr lang="sl-SI" sz="3600" u="sng" dirty="0" err="1"/>
              <a:t>bashkëbiseduesi</a:t>
            </a:r>
            <a:r>
              <a:rPr lang="sl-SI" sz="3600" u="sng" dirty="0"/>
              <a:t> </a:t>
            </a:r>
            <a:r>
              <a:rPr lang="sl-SI" sz="3600" u="sng" dirty="0" err="1"/>
              <a:t>është</a:t>
            </a:r>
            <a:r>
              <a:rPr lang="sl-SI" sz="3600" u="sng" dirty="0"/>
              <a:t> gati </a:t>
            </a:r>
            <a:r>
              <a:rPr lang="sl-SI" sz="3600" dirty="0" err="1"/>
              <a:t>shtrëngojmë</a:t>
            </a:r>
            <a:r>
              <a:rPr lang="sl-SI" sz="3600" dirty="0"/>
              <a:t> </a:t>
            </a:r>
            <a:r>
              <a:rPr lang="sl-SI" sz="3600" dirty="0" err="1"/>
              <a:t>duart</a:t>
            </a:r>
            <a:r>
              <a:rPr lang="sl-SI" sz="3600" dirty="0"/>
              <a:t>.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/>
              <a:t> </a:t>
            </a:r>
            <a:r>
              <a:rPr lang="sl-SI" sz="1300" dirty="0"/>
              <a:t>Med prijatelji in znanci ob vsakodnevnih srečanjih rokovanje ni običajno.</a:t>
            </a:r>
          </a:p>
          <a:p>
            <a:pPr>
              <a:buNone/>
            </a:pPr>
            <a:r>
              <a:rPr lang="sl-SI" sz="3500" dirty="0"/>
              <a:t>Mes </a:t>
            </a:r>
            <a:r>
              <a:rPr lang="sl-SI" sz="3500" dirty="0" err="1"/>
              <a:t>miqtë</a:t>
            </a:r>
            <a:r>
              <a:rPr lang="sl-SI" sz="3500" dirty="0"/>
              <a:t> </a:t>
            </a:r>
            <a:r>
              <a:rPr lang="sl-SI" sz="3500" dirty="0" err="1"/>
              <a:t>dhe</a:t>
            </a:r>
            <a:r>
              <a:rPr lang="sl-SI" sz="3500" dirty="0"/>
              <a:t> </a:t>
            </a:r>
            <a:r>
              <a:rPr lang="sl-SI" sz="3500" dirty="0" err="1"/>
              <a:t>të</a:t>
            </a:r>
            <a:r>
              <a:rPr lang="sl-SI" sz="3500" dirty="0"/>
              <a:t> </a:t>
            </a:r>
            <a:r>
              <a:rPr lang="sl-SI" sz="3500" dirty="0" err="1"/>
              <a:t>njohurit</a:t>
            </a:r>
            <a:r>
              <a:rPr lang="sl-SI" sz="3500" dirty="0"/>
              <a:t> </a:t>
            </a:r>
            <a:r>
              <a:rPr lang="sl-SI" sz="3500" dirty="0" err="1"/>
              <a:t>në</a:t>
            </a:r>
            <a:r>
              <a:rPr lang="sl-SI" sz="3500" dirty="0"/>
              <a:t> </a:t>
            </a:r>
            <a:r>
              <a:rPr lang="sl-SI" sz="3500" dirty="0" err="1"/>
              <a:t>takimet</a:t>
            </a:r>
            <a:r>
              <a:rPr lang="sl-SI" sz="3500" dirty="0"/>
              <a:t> e </a:t>
            </a:r>
            <a:r>
              <a:rPr lang="sl-SI" sz="3500" dirty="0" err="1"/>
              <a:t>përditshme</a:t>
            </a:r>
            <a:r>
              <a:rPr lang="sl-SI" sz="3500" dirty="0"/>
              <a:t> </a:t>
            </a:r>
            <a:r>
              <a:rPr lang="sl-SI" sz="3500" dirty="0" err="1"/>
              <a:t>për</a:t>
            </a:r>
            <a:r>
              <a:rPr lang="sl-SI" sz="3500" dirty="0"/>
              <a:t> </a:t>
            </a:r>
            <a:r>
              <a:rPr lang="sl-SI" sz="3500" dirty="0" err="1"/>
              <a:t>të</a:t>
            </a:r>
            <a:r>
              <a:rPr lang="sl-SI" sz="3500" dirty="0"/>
              <a:t> </a:t>
            </a:r>
            <a:r>
              <a:rPr lang="sl-SI" sz="3500" dirty="0" err="1"/>
              <a:t>shtrënguar</a:t>
            </a:r>
            <a:r>
              <a:rPr lang="sl-SI" sz="3500" dirty="0"/>
              <a:t> </a:t>
            </a:r>
            <a:r>
              <a:rPr lang="sl-SI" sz="3500" dirty="0" err="1"/>
              <a:t>duart</a:t>
            </a:r>
            <a:r>
              <a:rPr lang="sl-SI" sz="3500" dirty="0"/>
              <a:t> </a:t>
            </a:r>
            <a:r>
              <a:rPr lang="sl-SI" sz="3500" dirty="0" err="1"/>
              <a:t>nuk</a:t>
            </a:r>
            <a:r>
              <a:rPr lang="sl-SI" sz="3500" dirty="0"/>
              <a:t> </a:t>
            </a:r>
            <a:r>
              <a:rPr lang="sl-SI" sz="3500" dirty="0" err="1"/>
              <a:t>është</a:t>
            </a:r>
            <a:r>
              <a:rPr lang="sl-SI" sz="3500" dirty="0"/>
              <a:t> i </a:t>
            </a:r>
            <a:r>
              <a:rPr lang="sl-SI" sz="3500" dirty="0" err="1"/>
              <a:t>zakonshëm</a:t>
            </a:r>
            <a:r>
              <a:rPr lang="sl-SI" sz="3500" dirty="0"/>
              <a:t>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7258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l-SI" sz="4000" b="1" dirty="0">
                <a:solidFill>
                  <a:schemeClr val="bg1"/>
                </a:solidFill>
              </a:rPr>
              <a:t>VIKANJE in TIKANJE</a:t>
            </a:r>
            <a:endParaRPr lang="sl-SI" sz="4000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75520" y="1196752"/>
            <a:ext cx="8712968" cy="532859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sz="1900" dirty="0"/>
              <a:t>Ko komuniciramo z nekom, lahko uporabljamo vikanje ali  tikanje.</a:t>
            </a:r>
          </a:p>
          <a:p>
            <a:pPr>
              <a:buNone/>
            </a:pPr>
            <a:r>
              <a:rPr lang="sl-SI" sz="4500" dirty="0"/>
              <a:t>Kur </a:t>
            </a:r>
            <a:r>
              <a:rPr lang="sl-SI" sz="4500" dirty="0" err="1"/>
              <a:t>komunikojmë</a:t>
            </a:r>
            <a:r>
              <a:rPr lang="sl-SI" sz="4500" dirty="0"/>
              <a:t> me </a:t>
            </a:r>
            <a:r>
              <a:rPr lang="sl-SI" sz="4500" dirty="0" err="1"/>
              <a:t>dikë</a:t>
            </a:r>
            <a:r>
              <a:rPr lang="sl-SI" sz="4500" dirty="0"/>
              <a:t>, ne </a:t>
            </a:r>
            <a:r>
              <a:rPr lang="sl-SI" sz="4500" dirty="0" err="1"/>
              <a:t>mund</a:t>
            </a:r>
            <a:r>
              <a:rPr lang="sl-SI" sz="4500" dirty="0"/>
              <a:t> </a:t>
            </a:r>
            <a:r>
              <a:rPr lang="sl-SI" sz="4500" dirty="0" err="1"/>
              <a:t>të</a:t>
            </a:r>
            <a:r>
              <a:rPr lang="sl-SI" sz="4500" dirty="0"/>
              <a:t> </a:t>
            </a:r>
            <a:r>
              <a:rPr lang="sl-SI" sz="4500" dirty="0" err="1"/>
              <a:t>përdorim</a:t>
            </a:r>
            <a:r>
              <a:rPr lang="sl-SI" sz="4500" dirty="0"/>
              <a:t> </a:t>
            </a:r>
            <a:r>
              <a:rPr lang="sl-SI" sz="4500" dirty="0" err="1"/>
              <a:t>formë</a:t>
            </a:r>
            <a:r>
              <a:rPr lang="sl-SI" sz="4500" dirty="0"/>
              <a:t> </a:t>
            </a:r>
            <a:r>
              <a:rPr lang="sl-SI" sz="4500" dirty="0" err="1"/>
              <a:t>për</a:t>
            </a:r>
            <a:r>
              <a:rPr lang="sl-SI" sz="4500" dirty="0"/>
              <a:t> </a:t>
            </a:r>
            <a:r>
              <a:rPr lang="sl-SI" sz="4500" dirty="0" err="1"/>
              <a:t>të</a:t>
            </a:r>
            <a:r>
              <a:rPr lang="sl-SI" sz="4500" dirty="0"/>
              <a:t> </a:t>
            </a:r>
            <a:r>
              <a:rPr lang="sl-SI" sz="4500" dirty="0" err="1"/>
              <a:t>treguar</a:t>
            </a:r>
            <a:r>
              <a:rPr lang="sl-SI" sz="4500" dirty="0"/>
              <a:t> </a:t>
            </a:r>
            <a:r>
              <a:rPr lang="sl-SI" sz="4500" dirty="0" err="1"/>
              <a:t>respektin</a:t>
            </a:r>
            <a:r>
              <a:rPr lang="sl-SI" sz="4500" dirty="0"/>
              <a:t> (VIKANJE) ose ose </a:t>
            </a:r>
            <a:r>
              <a:rPr lang="sl-SI" sz="4500" dirty="0" err="1"/>
              <a:t>një</a:t>
            </a:r>
            <a:r>
              <a:rPr lang="sl-SI" sz="4500" dirty="0"/>
              <a:t> </a:t>
            </a:r>
            <a:r>
              <a:rPr lang="sl-SI" sz="4500" dirty="0" err="1"/>
              <a:t>formë</a:t>
            </a:r>
            <a:r>
              <a:rPr lang="sl-SI" sz="4500" dirty="0"/>
              <a:t> </a:t>
            </a:r>
            <a:r>
              <a:rPr lang="sl-SI" sz="4500" dirty="0" err="1"/>
              <a:t>joformale</a:t>
            </a:r>
            <a:r>
              <a:rPr lang="sl-SI" sz="4500" dirty="0"/>
              <a:t> (TIKANJE)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b="1" dirty="0"/>
              <a:t>VIKANJE</a:t>
            </a:r>
            <a:r>
              <a:rPr lang="sl-SI" dirty="0"/>
              <a:t> </a:t>
            </a:r>
            <a:r>
              <a:rPr lang="sl-SI" sz="2200" dirty="0"/>
              <a:t>je uporaba glagola v 2. osebi množine (vi). </a:t>
            </a:r>
            <a:r>
              <a:rPr lang="sl-SI" sz="2200" i="1" dirty="0"/>
              <a:t> Kako ste?</a:t>
            </a:r>
          </a:p>
          <a:p>
            <a:pPr>
              <a:buNone/>
            </a:pPr>
            <a:r>
              <a:rPr lang="sl-SI" dirty="0"/>
              <a:t>                </a:t>
            </a:r>
            <a:r>
              <a:rPr lang="sl-SI" sz="3600" dirty="0" err="1"/>
              <a:t>është</a:t>
            </a:r>
            <a:r>
              <a:rPr lang="sl-SI" sz="3600" dirty="0"/>
              <a:t> </a:t>
            </a:r>
            <a:r>
              <a:rPr lang="sl-SI" sz="3600" dirty="0" err="1"/>
              <a:t>përdorimi</a:t>
            </a:r>
            <a:r>
              <a:rPr lang="sl-SI" sz="3600" dirty="0"/>
              <a:t> i </a:t>
            </a:r>
            <a:r>
              <a:rPr lang="sl-SI" sz="3600" dirty="0" err="1"/>
              <a:t>foljes</a:t>
            </a:r>
            <a:r>
              <a:rPr lang="sl-SI" sz="3600" dirty="0"/>
              <a:t> </a:t>
            </a:r>
            <a:r>
              <a:rPr lang="sl-SI" sz="3600" dirty="0" err="1"/>
              <a:t>në</a:t>
            </a:r>
            <a:r>
              <a:rPr lang="sl-SI" sz="3600" dirty="0"/>
              <a:t> </a:t>
            </a:r>
            <a:r>
              <a:rPr lang="sl-SI" sz="3600" dirty="0" err="1"/>
              <a:t>personin</a:t>
            </a:r>
            <a:r>
              <a:rPr lang="sl-SI" sz="3600" dirty="0"/>
              <a:t> e </a:t>
            </a:r>
            <a:r>
              <a:rPr lang="sl-SI" sz="3600" dirty="0" err="1"/>
              <a:t>dytë</a:t>
            </a:r>
            <a:r>
              <a:rPr lang="sl-SI" sz="3600" dirty="0"/>
              <a:t> </a:t>
            </a:r>
            <a:r>
              <a:rPr lang="sl-SI" sz="3600" dirty="0" err="1"/>
              <a:t>të</a:t>
            </a:r>
            <a:r>
              <a:rPr lang="sl-SI" sz="3600" dirty="0"/>
              <a:t> </a:t>
            </a:r>
            <a:r>
              <a:rPr lang="sl-SI" sz="3600" dirty="0" err="1"/>
              <a:t>shumësit</a:t>
            </a:r>
            <a:r>
              <a:rPr lang="sl-SI" sz="3600" dirty="0"/>
              <a:t> (VI) </a:t>
            </a:r>
          </a:p>
          <a:p>
            <a:pPr>
              <a:buNone/>
            </a:pPr>
            <a:r>
              <a:rPr lang="sl-SI" b="1" dirty="0"/>
              <a:t>TIKANJE</a:t>
            </a:r>
            <a:r>
              <a:rPr lang="sl-SI" dirty="0"/>
              <a:t> </a:t>
            </a:r>
            <a:r>
              <a:rPr lang="sl-SI" sz="2200" dirty="0"/>
              <a:t>je uporaba glagola v 2. osebi ednine (ti). </a:t>
            </a:r>
            <a:r>
              <a:rPr lang="sl-SI" sz="2200" i="1" dirty="0"/>
              <a:t> Kako si?</a:t>
            </a:r>
            <a:endParaRPr lang="sl-SI" sz="2200" dirty="0"/>
          </a:p>
          <a:p>
            <a:pPr>
              <a:buNone/>
            </a:pPr>
            <a:r>
              <a:rPr lang="sl-SI" dirty="0"/>
              <a:t>                </a:t>
            </a:r>
            <a:r>
              <a:rPr lang="sl-SI" sz="3600" dirty="0" err="1"/>
              <a:t>përdorimi</a:t>
            </a:r>
            <a:r>
              <a:rPr lang="sl-SI" sz="3600" dirty="0"/>
              <a:t> i </a:t>
            </a:r>
            <a:r>
              <a:rPr lang="sl-SI" sz="3600" dirty="0" err="1"/>
              <a:t>foljes</a:t>
            </a:r>
            <a:r>
              <a:rPr lang="sl-SI" sz="3600" dirty="0"/>
              <a:t> </a:t>
            </a:r>
            <a:r>
              <a:rPr lang="sl-SI" sz="3600" dirty="0" err="1"/>
              <a:t>në</a:t>
            </a:r>
            <a:r>
              <a:rPr lang="sl-SI" sz="3600" dirty="0"/>
              <a:t> </a:t>
            </a:r>
            <a:r>
              <a:rPr lang="sl-SI" sz="3600" dirty="0" err="1"/>
              <a:t>personin</a:t>
            </a:r>
            <a:r>
              <a:rPr lang="sl-SI" sz="3600" dirty="0"/>
              <a:t> e </a:t>
            </a:r>
            <a:r>
              <a:rPr lang="sl-SI" sz="3600" dirty="0" err="1"/>
              <a:t>dytë</a:t>
            </a:r>
            <a:r>
              <a:rPr lang="sl-SI" sz="3600" dirty="0"/>
              <a:t> </a:t>
            </a:r>
            <a:r>
              <a:rPr lang="sl-SI" sz="3600" dirty="0" err="1"/>
              <a:t>të</a:t>
            </a:r>
            <a:r>
              <a:rPr lang="sl-SI" sz="3600" dirty="0"/>
              <a:t> </a:t>
            </a:r>
            <a:r>
              <a:rPr lang="sl-SI" sz="3600" dirty="0" err="1"/>
              <a:t>njëjës</a:t>
            </a:r>
            <a:r>
              <a:rPr lang="sl-SI" sz="3600" dirty="0"/>
              <a:t> (TI).</a:t>
            </a:r>
          </a:p>
          <a:p>
            <a:pPr>
              <a:buNone/>
            </a:pPr>
            <a:r>
              <a:rPr lang="sl-SI" sz="2200" dirty="0"/>
              <a:t>Načeloma vikamo vse neznane in polnoletne osebe, tikamo pa družinske člane, prijatelje, znance in mladoletne osebe. </a:t>
            </a:r>
          </a:p>
          <a:p>
            <a:pPr>
              <a:buNone/>
            </a:pPr>
            <a:r>
              <a:rPr lang="sl-SI" sz="4400" dirty="0"/>
              <a:t>VIKANJE </a:t>
            </a:r>
            <a:r>
              <a:rPr lang="sl-SI" sz="4400" dirty="0" err="1"/>
              <a:t>përdorim</a:t>
            </a:r>
            <a:r>
              <a:rPr lang="sl-SI" sz="4400" dirty="0"/>
              <a:t> </a:t>
            </a:r>
            <a:r>
              <a:rPr lang="sl-SI" sz="4400" dirty="0" err="1"/>
              <a:t>për</a:t>
            </a:r>
            <a:r>
              <a:rPr lang="sl-SI" sz="4400" dirty="0"/>
              <a:t> </a:t>
            </a:r>
            <a:r>
              <a:rPr lang="sl-SI" sz="4400" dirty="0" err="1"/>
              <a:t>të</a:t>
            </a:r>
            <a:r>
              <a:rPr lang="sl-SI" sz="4400" dirty="0"/>
              <a:t> </a:t>
            </a:r>
            <a:r>
              <a:rPr lang="sl-SI" sz="4400" dirty="0" err="1"/>
              <a:t>gjithë</a:t>
            </a:r>
            <a:r>
              <a:rPr lang="sl-SI" sz="4400" dirty="0"/>
              <a:t> </a:t>
            </a:r>
            <a:r>
              <a:rPr lang="sl-SI" sz="4400" dirty="0" err="1"/>
              <a:t>personat</a:t>
            </a:r>
            <a:r>
              <a:rPr lang="sl-SI" sz="4400" dirty="0"/>
              <a:t> e </a:t>
            </a:r>
            <a:r>
              <a:rPr lang="sl-SI" sz="4400" dirty="0" err="1"/>
              <a:t>panjohur</a:t>
            </a:r>
            <a:r>
              <a:rPr lang="sl-SI" sz="4400" dirty="0"/>
              <a:t> </a:t>
            </a:r>
            <a:r>
              <a:rPr lang="sl-SI" sz="4400" dirty="0" err="1"/>
              <a:t>dhe</a:t>
            </a:r>
            <a:r>
              <a:rPr lang="sl-SI" sz="4400" dirty="0"/>
              <a:t> </a:t>
            </a:r>
            <a:r>
              <a:rPr lang="sl-SI" sz="4400" dirty="0" err="1"/>
              <a:t>të</a:t>
            </a:r>
            <a:r>
              <a:rPr lang="sl-SI" sz="4400" dirty="0"/>
              <a:t> </a:t>
            </a:r>
            <a:r>
              <a:rPr lang="sl-SI" sz="4400" dirty="0" err="1"/>
              <a:t>rritur</a:t>
            </a:r>
            <a:r>
              <a:rPr lang="sl-SI" sz="4400" dirty="0"/>
              <a:t>, </a:t>
            </a:r>
            <a:r>
              <a:rPr lang="sl-SI" sz="4400" dirty="0" err="1"/>
              <a:t>dhe</a:t>
            </a:r>
            <a:r>
              <a:rPr lang="sl-SI" sz="4400" dirty="0"/>
              <a:t> </a:t>
            </a:r>
            <a:r>
              <a:rPr lang="sl-SI" sz="4400" dirty="0" err="1"/>
              <a:t>anëtarët</a:t>
            </a:r>
            <a:r>
              <a:rPr lang="sl-SI" sz="4400" dirty="0"/>
              <a:t> e </a:t>
            </a:r>
            <a:r>
              <a:rPr lang="sl-SI" sz="4400" dirty="0" err="1"/>
              <a:t>familjes</a:t>
            </a:r>
            <a:r>
              <a:rPr lang="sl-SI" sz="4400" dirty="0"/>
              <a:t>, </a:t>
            </a:r>
          </a:p>
          <a:p>
            <a:pPr>
              <a:buNone/>
            </a:pPr>
            <a:r>
              <a:rPr lang="sl-SI" sz="4400" dirty="0"/>
              <a:t>TIKANJE </a:t>
            </a:r>
            <a:r>
              <a:rPr lang="sl-SI" sz="4400" dirty="0" err="1"/>
              <a:t>përdorim</a:t>
            </a:r>
            <a:r>
              <a:rPr lang="sl-SI" sz="4400" dirty="0"/>
              <a:t> </a:t>
            </a:r>
            <a:r>
              <a:rPr lang="sl-SI" sz="4400" dirty="0" err="1"/>
              <a:t>për</a:t>
            </a:r>
            <a:r>
              <a:rPr lang="sl-SI" sz="4400" dirty="0"/>
              <a:t> </a:t>
            </a:r>
            <a:r>
              <a:rPr lang="sl-SI" sz="4400" dirty="0" err="1"/>
              <a:t>miqtë</a:t>
            </a:r>
            <a:r>
              <a:rPr lang="sl-SI" sz="4400" dirty="0"/>
              <a:t>, </a:t>
            </a:r>
            <a:r>
              <a:rPr lang="sl-SI" sz="4400" dirty="0" err="1"/>
              <a:t>të</a:t>
            </a:r>
            <a:r>
              <a:rPr lang="sl-SI" sz="4400" dirty="0"/>
              <a:t> </a:t>
            </a:r>
            <a:r>
              <a:rPr lang="sl-SI" sz="4400" dirty="0" err="1"/>
              <a:t>njohurit</a:t>
            </a:r>
            <a:r>
              <a:rPr lang="sl-SI" sz="4400" dirty="0"/>
              <a:t> </a:t>
            </a:r>
            <a:r>
              <a:rPr lang="sl-SI" sz="4400" dirty="0" err="1"/>
              <a:t>dhe</a:t>
            </a:r>
            <a:r>
              <a:rPr lang="sl-SI" sz="4400" dirty="0"/>
              <a:t> </a:t>
            </a:r>
            <a:r>
              <a:rPr lang="sl-SI" sz="4400" dirty="0" err="1"/>
              <a:t>për</a:t>
            </a:r>
            <a:r>
              <a:rPr lang="sl-SI" sz="4400" dirty="0"/>
              <a:t> </a:t>
            </a:r>
            <a:r>
              <a:rPr lang="sl-SI" sz="4400" dirty="0" err="1"/>
              <a:t>fëmijët</a:t>
            </a:r>
            <a:r>
              <a:rPr lang="sl-SI" sz="4400" dirty="0"/>
              <a:t>.</a:t>
            </a:r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sz="2500" dirty="0"/>
              <a:t>Od vikanja lahko preidemo k tikanju (to po bontonu predlaga starejša ali nadrejena oseba). </a:t>
            </a:r>
            <a:r>
              <a:rPr lang="sl-SI" sz="5100" dirty="0"/>
              <a:t>Mund </a:t>
            </a:r>
            <a:r>
              <a:rPr lang="sl-SI" sz="5100" dirty="0" err="1"/>
              <a:t>të</a:t>
            </a:r>
            <a:r>
              <a:rPr lang="sl-SI" sz="5100" dirty="0"/>
              <a:t> </a:t>
            </a:r>
            <a:r>
              <a:rPr lang="sl-SI" sz="5100" dirty="0" err="1"/>
              <a:t>përdorim</a:t>
            </a:r>
            <a:r>
              <a:rPr lang="sl-SI" sz="5100" dirty="0"/>
              <a:t> TIKANJE kur </a:t>
            </a:r>
            <a:r>
              <a:rPr lang="sl-SI" sz="5100" dirty="0" err="1"/>
              <a:t>këtë</a:t>
            </a:r>
            <a:r>
              <a:rPr lang="sl-SI" sz="5100" dirty="0"/>
              <a:t> </a:t>
            </a:r>
            <a:r>
              <a:rPr lang="es-ES" sz="5100" dirty="0"/>
              <a:t>sugjeron një person të moshuar ose superior</a:t>
            </a:r>
            <a:endParaRPr lang="sl-SI" sz="5100" dirty="0"/>
          </a:p>
          <a:p>
            <a:pPr>
              <a:buNone/>
            </a:pPr>
            <a:r>
              <a:rPr lang="sl-SI" sz="2500" dirty="0"/>
              <a:t>Tikanje lahko predlagamo tako: </a:t>
            </a:r>
            <a:r>
              <a:rPr lang="sl-SI" sz="1900" dirty="0"/>
              <a:t/>
            </a:r>
            <a:br>
              <a:rPr lang="sl-SI" sz="1900" dirty="0"/>
            </a:br>
            <a:r>
              <a:rPr lang="sl-SI" sz="4200" dirty="0"/>
              <a:t>Mund ta </a:t>
            </a:r>
            <a:r>
              <a:rPr lang="sl-SI" sz="4200" dirty="0" err="1"/>
              <a:t>propozojmë</a:t>
            </a:r>
            <a:r>
              <a:rPr lang="sl-SI" sz="4200" dirty="0"/>
              <a:t> </a:t>
            </a:r>
            <a:r>
              <a:rPr lang="sl-SI" sz="4200" dirty="0" err="1"/>
              <a:t>këtë</a:t>
            </a:r>
            <a:r>
              <a:rPr lang="sl-SI" sz="4200" dirty="0"/>
              <a:t> </a:t>
            </a:r>
            <a:r>
              <a:rPr lang="sl-SI" sz="4200" dirty="0" err="1"/>
              <a:t>në</a:t>
            </a:r>
            <a:r>
              <a:rPr lang="sl-SI" sz="4200" dirty="0"/>
              <a:t> </a:t>
            </a:r>
            <a:r>
              <a:rPr lang="sl-SI" sz="4200" dirty="0" err="1"/>
              <a:t>këtë</a:t>
            </a:r>
            <a:r>
              <a:rPr lang="sl-SI" sz="4200" dirty="0"/>
              <a:t> </a:t>
            </a:r>
            <a:r>
              <a:rPr lang="sl-SI" sz="4200" dirty="0" err="1"/>
              <a:t>mënyrë</a:t>
            </a:r>
            <a:r>
              <a:rPr lang="sl-SI" sz="4200" dirty="0"/>
              <a:t>:</a:t>
            </a:r>
          </a:p>
          <a:p>
            <a:r>
              <a:rPr lang="sl-SI" i="1" dirty="0"/>
              <a:t>Lahko se tikava. 	</a:t>
            </a:r>
          </a:p>
          <a:p>
            <a:r>
              <a:rPr lang="sl-SI" i="1" dirty="0"/>
              <a:t>Ni me treba vikati. 	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1399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Širokozaslonsko</PresentationFormat>
  <Paragraphs>26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Officeova tema</vt:lpstr>
      <vt:lpstr>KO NEKOGA SPOZNAMO Kur e njohim dikush</vt:lpstr>
      <vt:lpstr>VIKANJE in TIKANJE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 NEKOGA SPOZNAMO Kur e njohim dikush</dc:title>
  <dc:creator>PIRaya</dc:creator>
  <cp:lastModifiedBy>PIRaya</cp:lastModifiedBy>
  <cp:revision>1</cp:revision>
  <dcterms:created xsi:type="dcterms:W3CDTF">2017-10-23T05:59:39Z</dcterms:created>
  <dcterms:modified xsi:type="dcterms:W3CDTF">2017-10-23T06:20:35Z</dcterms:modified>
</cp:coreProperties>
</file>