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 Light"/>
              </a:rPr>
              <a:t>Uredite slog naslova matrice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Uredite sloge besedila matrice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645EA7A0-D218-4287-8241-C8225BA0E838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0B90531-56DC-4E76-B631-1DD20A5AC869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1981080" y="274680"/>
            <a:ext cx="8229240" cy="849600"/>
          </a:xfrm>
          <a:prstGeom prst="rect">
            <a:avLst/>
          </a:prstGeom>
          <a:solidFill>
            <a:srgbClr val="7030a0"/>
          </a:solidFill>
          <a:ln w="6480">
            <a:solidFill>
              <a:srgbClr val="ffc000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1300" spc="-1" strike="noStrike">
                <a:solidFill>
                  <a:srgbClr val="ffffff"/>
                </a:solidFill>
                <a:latin typeface="Calibri"/>
              </a:rPr>
              <a:t>KO NEKOGA SPOZNAMO</a:t>
            </a:r>
            <a:br/>
            <a:r>
              <a:rPr b="1" lang="sl-SI" sz="4000" spc="-1" strike="noStrike">
                <a:solidFill>
                  <a:srgbClr val="ffffff"/>
                </a:solidFill>
                <a:latin typeface="Calibri"/>
              </a:rPr>
              <a:t>Kur e njohim dikush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1981080" y="1412640"/>
            <a:ext cx="8229240" cy="48571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5000"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Pri predstavljanju najprej povemo ime, nato priimek. Predstavimo se razločno in dovolj glasno.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Kur prezantojmë, fillimisht themi emrin, pastaj mbiemrin. Prezantojmë veten qartë dhe me zë të lartë.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Ko nekoga spoznamo in se drug drugemu predstavimo, se lahko, </a:t>
            </a:r>
            <a:r>
              <a:rPr b="0" lang="sl-SI" sz="1400" spc="-1" strike="noStrike" u="sng">
                <a:solidFill>
                  <a:srgbClr val="000000"/>
                </a:solidFill>
                <a:uFillTx/>
                <a:latin typeface="Calibri"/>
              </a:rPr>
              <a:t>če je sogovornik za to pripravljen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, rokujemo.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Kur njohim dikë dhe prezantohemi me njëri-tjetrin, </a:t>
            </a:r>
            <a:r>
              <a:rPr b="0" lang="sl-SI" sz="3600" spc="-1" strike="noStrike" u="sng">
                <a:solidFill>
                  <a:srgbClr val="000000"/>
                </a:solidFill>
                <a:uFillTx/>
                <a:latin typeface="Calibri"/>
              </a:rPr>
              <a:t>nëse bashkëbiseduesi është gati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shtrëngojmë duart.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Med prijatelji in znanci ob vsakodnevnih srečanjih rokovanje ni običajno.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3500" spc="-1" strike="noStrike">
                <a:solidFill>
                  <a:srgbClr val="000000"/>
                </a:solidFill>
                <a:latin typeface="Calibri"/>
              </a:rPr>
              <a:t>Mes miqtë dhe të njohurit në takimet e përditshme për të shtrënguar duart nuk është i zakonshëm.</a:t>
            </a:r>
            <a:endParaRPr b="0" lang="sl-SI" sz="35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l-SI" sz="35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1981080" y="274680"/>
            <a:ext cx="8229240" cy="777600"/>
          </a:xfrm>
          <a:prstGeom prst="rect">
            <a:avLst/>
          </a:prstGeom>
          <a:solidFill>
            <a:srgbClr val="7030a0"/>
          </a:solidFill>
          <a:ln w="12600">
            <a:solidFill>
              <a:srgbClr val="7030a0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4000" spc="-1" strike="noStrike">
                <a:solidFill>
                  <a:srgbClr val="ffffff"/>
                </a:solidFill>
                <a:latin typeface="Calibri"/>
              </a:rPr>
              <a:t>VIKANJE in TIKANJE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1775520" y="1196640"/>
            <a:ext cx="8712720" cy="5328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0000"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Ko komuniciramo z nekom, lahko uporabljamo vikanje ali  tikanje.</a:t>
            </a:r>
            <a:endParaRPr b="0" lang="sl-SI" sz="19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4500" spc="-1" strike="noStrike">
                <a:solidFill>
                  <a:srgbClr val="000000"/>
                </a:solidFill>
                <a:latin typeface="Calibri"/>
              </a:rPr>
              <a:t>Kur komunikojmë me dikë, ne mund të përdorim formë për të treguar respektin (VIKANJE) ose ose një formë joformale (TIKANJE)</a:t>
            </a: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VIKANJE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je uporaba glagola v 2. osebi množine (vi).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Kako ste?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           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është përdorimi i foljes në personin e dytë të shumësit (VI) 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TIKANJE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je uporaba glagola v 2. osebi ednine (ti).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Kako si?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           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përdorimi i foljes në personin e dytë të njëjës (TI).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Načeloma vikamo vse neznane in polnoletne osebe, tikamo pa družinske člane, prijatelje, znance in mladoletne osebe. 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VIKANJE përdorim për të gjithë personat e panjohur dhe të rritur, dhe anëtarët e familjes,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TIKANJE përdorim për miqtë, të njohurit dhe për fëmijët.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Od vikanja lahko preidemo k tikanju (to po bontonu predlaga starejša ali nadrejena oseba). </a:t>
            </a:r>
            <a:r>
              <a:rPr b="0" lang="sl-SI" sz="5100" spc="-1" strike="noStrike">
                <a:solidFill>
                  <a:srgbClr val="000000"/>
                </a:solidFill>
                <a:latin typeface="Calibri"/>
              </a:rPr>
              <a:t>Mund të përdorim TIKANJE kur këtë sugjeron një person të moshuar ose superior</a:t>
            </a:r>
            <a:endParaRPr b="0" lang="sl-SI" sz="51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Tikanje lahko predlagamo tako: </a:t>
            </a:r>
            <a:br/>
            <a:r>
              <a:rPr b="0" lang="sl-SI" sz="4200" spc="-1" strike="noStrike">
                <a:solidFill>
                  <a:srgbClr val="000000"/>
                </a:solidFill>
                <a:latin typeface="Calibri"/>
              </a:rPr>
              <a:t>Mund ta propozojmë këtë në këtë mënyrë:</a:t>
            </a:r>
            <a:endParaRPr b="0" lang="sl-SI" sz="4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Lahko se tikava.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	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Ni me treba vikati.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	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LibreOffice/6.2.2.2$Windows_X86_64 LibreOffice_project/2b840030fec2aae0fd2658d8d4f9548af4e3518d</Application>
  <Words>248</Words>
  <Paragraphs>26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2017-10-23T05:59:39Z</dcterms:created>
  <dc:creator>PIRaya</dc:creator>
  <dc:description/>
  <dc:language>sl-SI</dc:language>
  <cp:lastModifiedBy>PIRaya</cp:lastModifiedBy>
  <dcterms:modified xsi:type="dcterms:W3CDTF">2017-10-23T06:20:35Z</dcterms:modified>
  <cp:revision>1</cp:revision>
  <dc:subject/>
  <dc:title>KO NEKOGA SPOZNAMO Kur e njohim dikush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Širokozaslonsko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</vt:i4>
  </property>
</Properties>
</file>